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40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210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482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965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486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910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01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52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173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44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62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B3D19-071E-4927-936C-FAB449CA41FF}" type="datetimeFigureOut">
              <a:rPr lang="th-TH" smtClean="0"/>
              <a:t>10/06/62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F14AF-FAD8-4401-A007-3BF970079C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414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รายวิชา การป้องกันการทุจริต รหัสวิชา ส</a:t>
            </a:r>
            <a:r>
              <a:rPr lang="en-US" dirty="0" smtClean="0"/>
              <a:t>23241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solidFill>
                  <a:srgbClr val="7030A0"/>
                </a:solidFill>
              </a:rPr>
              <a:t>ครูผู้สอน  </a:t>
            </a:r>
          </a:p>
          <a:p>
            <a:r>
              <a:rPr lang="th-TH" b="1" dirty="0" smtClean="0">
                <a:solidFill>
                  <a:srgbClr val="7030A0"/>
                </a:solidFill>
              </a:rPr>
              <a:t>นายอนุพงศ์  กาสรสุวรรณ</a:t>
            </a:r>
          </a:p>
          <a:p>
            <a:r>
              <a:rPr lang="th-TH" b="1" dirty="0" smtClean="0">
                <a:solidFill>
                  <a:srgbClr val="7030A0"/>
                </a:solidFill>
              </a:rPr>
              <a:t>นางจิราพร  บัวเมือง</a:t>
            </a:r>
            <a:endParaRPr lang="th-TH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1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</Words>
  <Application>Microsoft Office PowerPoint</Application>
  <PresentationFormat>นำเสนอทางหน้าจอ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รายวิชา การป้องกันการทุจริต รหัสวิชา ส23241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รายวิชา การป้องกันการทุจริต รหัสวิชา ส23241</dc:title>
  <dc:creator>Windows User</dc:creator>
  <cp:lastModifiedBy>Windows User</cp:lastModifiedBy>
  <cp:revision>2</cp:revision>
  <dcterms:created xsi:type="dcterms:W3CDTF">2019-06-10T07:33:09Z</dcterms:created>
  <dcterms:modified xsi:type="dcterms:W3CDTF">2019-06-10T08:12:34Z</dcterms:modified>
</cp:coreProperties>
</file>